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4" r:id="rId6"/>
    <p:sldId id="262" r:id="rId7"/>
    <p:sldId id="258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5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6EC03-D987-8A4C-B3B8-36DC3F2B22D1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45E57-ED39-A540-846C-C84E72BD4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9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45E57-ED39-A540-846C-C84E72BD4B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0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26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8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46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87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85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99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9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59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0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4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1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1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42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9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3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5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AC1D3D2-70D4-8849-A5AB-2C3A06BD82E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C0A7E-0CFE-AF46-B733-1C3B4BE6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4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rl.org/ham-radio-licen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4DF9-BBA8-6248-A341-D0358C508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4360: CubeSat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494C7-73E6-D34A-9F0B-D66AF4C0E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Justin Figueredo</a:t>
            </a:r>
          </a:p>
          <a:p>
            <a:r>
              <a:rPr lang="en-US" dirty="0"/>
              <a:t>Lucas Nieddu</a:t>
            </a:r>
          </a:p>
          <a:p>
            <a:r>
              <a:rPr lang="en-US" dirty="0"/>
              <a:t>Logan St. Cyr</a:t>
            </a:r>
          </a:p>
          <a:p>
            <a:r>
              <a:rPr lang="en-US" dirty="0"/>
              <a:t>Victoria Crowley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6B6D-5834-624D-BA97-CD463C08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 Sprint:  Research, deliverables, roles assigned (Sprint 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540C3-F776-0046-AED5-F9BC879B4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Exited Project Planning phase </a:t>
            </a:r>
          </a:p>
          <a:p>
            <a:pPr lvl="1"/>
            <a:r>
              <a:rPr lang="en-US" dirty="0"/>
              <a:t>Moved to a realistic deliverable as a balloon “satellite”</a:t>
            </a:r>
          </a:p>
          <a:p>
            <a:pPr lvl="1"/>
            <a:r>
              <a:rPr lang="en-US" dirty="0"/>
              <a:t>Secured two raspberry pi units </a:t>
            </a:r>
          </a:p>
          <a:p>
            <a:pPr lvl="2"/>
            <a:r>
              <a:rPr lang="en-US" dirty="0"/>
              <a:t>Transmission unit</a:t>
            </a:r>
          </a:p>
          <a:p>
            <a:pPr lvl="2"/>
            <a:r>
              <a:rPr lang="en-US" dirty="0"/>
              <a:t>Ground Station</a:t>
            </a:r>
          </a:p>
          <a:p>
            <a:pPr lvl="1"/>
            <a:r>
              <a:rPr lang="en-US" dirty="0"/>
              <a:t>Contacted Amateur Radio Club for launch of transmission unit</a:t>
            </a:r>
          </a:p>
          <a:p>
            <a:pPr lvl="1"/>
            <a:r>
              <a:rPr lang="en-US" dirty="0"/>
              <a:t>Received two radios from York Space Systems to transmit signals between the two devices</a:t>
            </a:r>
          </a:p>
          <a:p>
            <a:pPr lvl="1"/>
            <a:r>
              <a:rPr lang="en-US" dirty="0"/>
              <a:t>Continued seeking funding through AIAA, AES, and CTE Mission: CubeSat</a:t>
            </a:r>
          </a:p>
          <a:p>
            <a:pPr lvl="1"/>
            <a:r>
              <a:rPr lang="en-US" dirty="0"/>
              <a:t>Set up project tracking with </a:t>
            </a:r>
            <a:r>
              <a:rPr lang="en-US" dirty="0" err="1"/>
              <a:t>toggl</a:t>
            </a:r>
            <a:r>
              <a:rPr lang="en-US" dirty="0"/>
              <a:t> and </a:t>
            </a:r>
            <a:r>
              <a:rPr lang="en-US" dirty="0" err="1"/>
              <a:t>trello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316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58AB-7570-0B43-8386-B0534861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</a:t>
            </a:r>
          </a:p>
        </p:txBody>
      </p:sp>
      <p:pic>
        <p:nvPicPr>
          <p:cNvPr id="5" name="Content Placeholder 4" descr="A picture containing snow, outdoor, plane, covered&#10;&#10;Description automatically generated">
            <a:extLst>
              <a:ext uri="{FF2B5EF4-FFF2-40B4-BE49-F238E27FC236}">
                <a16:creationId xmlns:a16="http://schemas.microsoft.com/office/drawing/2014/main" id="{97763041-B642-934B-B8D2-4278FDD2C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409" y="2141538"/>
            <a:ext cx="7150206" cy="3649662"/>
          </a:xfrm>
        </p:spPr>
      </p:pic>
    </p:spTree>
    <p:extLst>
      <p:ext uri="{BB962C8B-B14F-4D97-AF65-F5344CB8AC3E}">
        <p14:creationId xmlns:p14="http://schemas.microsoft.com/office/powerpoint/2010/main" val="1203521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8D94A-9BC9-074E-A8AB-FC7E787E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9C6FEF-069B-B444-A904-8F39A6FC7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290" y="2141538"/>
            <a:ext cx="7168444" cy="3649662"/>
          </a:xfrm>
        </p:spPr>
      </p:pic>
    </p:spTree>
    <p:extLst>
      <p:ext uri="{BB962C8B-B14F-4D97-AF65-F5344CB8AC3E}">
        <p14:creationId xmlns:p14="http://schemas.microsoft.com/office/powerpoint/2010/main" val="425251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9C2B-9B3D-A64E-883D-2EFA3861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Sprint:  Research, deliverables, roles assigned (Sprint 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A9CAF-AB53-1849-BDA9-6CA74259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2710542" cy="36491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/>
              <a:t>Arduino/Raspberry Pi: </a:t>
            </a:r>
            <a:r>
              <a:rPr lang="en-US" dirty="0"/>
              <a:t>Hobbyist Hardware and Radiation Total Dose Degradation</a:t>
            </a:r>
          </a:p>
          <a:p>
            <a:r>
              <a:rPr lang="en-US" b="1" dirty="0"/>
              <a:t>Pi-Sat: </a:t>
            </a:r>
            <a:r>
              <a:rPr lang="en-US" dirty="0"/>
              <a:t>A Low-Cost Small Satellite and Distributed Mission Test Platform</a:t>
            </a:r>
          </a:p>
          <a:p>
            <a:r>
              <a:rPr lang="en-US" b="1" dirty="0"/>
              <a:t>CubeSat</a:t>
            </a:r>
            <a:r>
              <a:rPr lang="en-US" dirty="0"/>
              <a:t>101: Basic Concepts and Processes for First-Time CubeSat Developers 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50679A-5893-B745-8FC0-7DAC6C72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395" y="2065867"/>
            <a:ext cx="6050849" cy="453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47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7EA3-8CBE-994A-B291-6D8567A7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Sprint: Ground System with </a:t>
            </a:r>
            <a:r>
              <a:rPr lang="en-US" dirty="0" err="1"/>
              <a:t>SatNOGS</a:t>
            </a:r>
            <a:r>
              <a:rPr lang="en-US" dirty="0"/>
              <a:t> software</a:t>
            </a:r>
            <a:r>
              <a:rPr lang="en-US" dirty="0">
                <a:effectLst/>
              </a:rPr>
              <a:t> (Sprint 1)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2DEF6-598D-7C44-AB81-C45ED92E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624430" cy="4351339"/>
          </a:xfrm>
        </p:spPr>
        <p:txBody>
          <a:bodyPr>
            <a:normAutofit/>
          </a:bodyPr>
          <a:lstStyle/>
          <a:p>
            <a:r>
              <a:rPr lang="en-US" sz="2800" dirty="0"/>
              <a:t>Ground System setup by Justin to connect through </a:t>
            </a:r>
            <a:r>
              <a:rPr lang="en-US" sz="2800" dirty="0" err="1"/>
              <a:t>SatNOGS</a:t>
            </a:r>
            <a:r>
              <a:rPr lang="en-US" sz="2800" dirty="0"/>
              <a:t> API to receive a satellite signal</a:t>
            </a:r>
          </a:p>
        </p:txBody>
      </p:sp>
      <p:pic>
        <p:nvPicPr>
          <p:cNvPr id="5" name="Picture 4" descr="A picture containing outdoor, plane, building, large&#10;&#10;Description automatically generated">
            <a:extLst>
              <a:ext uri="{FF2B5EF4-FFF2-40B4-BE49-F238E27FC236}">
                <a16:creationId xmlns:a16="http://schemas.microsoft.com/office/drawing/2014/main" id="{9702B2DF-06F5-CD4C-BD83-2D7137C33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34129" y="2458489"/>
            <a:ext cx="5028013" cy="377101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FC58355-9000-6845-87C4-29CCB580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2485" y="2458488"/>
            <a:ext cx="5028016" cy="37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8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FEE2-F458-B34A-AB34-3FD970FE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Sprint: Ground System with </a:t>
            </a:r>
            <a:r>
              <a:rPr lang="en-US" dirty="0" err="1"/>
              <a:t>SatNOGS</a:t>
            </a:r>
            <a:r>
              <a:rPr lang="en-US" dirty="0"/>
              <a:t> software</a:t>
            </a:r>
            <a:r>
              <a:rPr lang="en-US" dirty="0">
                <a:effectLst/>
              </a:rPr>
              <a:t> (Sprint 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4068-AC2B-D94E-B6AA-50F190FAD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6207" cy="4351338"/>
          </a:xfrm>
        </p:spPr>
        <p:txBody>
          <a:bodyPr/>
          <a:lstStyle/>
          <a:p>
            <a:r>
              <a:rPr lang="en-US" sz="2800" dirty="0" err="1"/>
              <a:t>SatNOG</a:t>
            </a:r>
            <a:r>
              <a:rPr lang="en-US" sz="2800" dirty="0"/>
              <a:t> software installation and observation</a:t>
            </a:r>
          </a:p>
          <a:p>
            <a:r>
              <a:rPr lang="en-US" sz="2800" dirty="0"/>
              <a:t>A global network of satellite ground stations, designed as an open source participatory project.</a:t>
            </a:r>
          </a:p>
          <a:p>
            <a:endParaRPr lang="en-US" sz="2800" dirty="0"/>
          </a:p>
          <a:p>
            <a:pPr lvl="1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388727-7609-3243-90C4-8B6F1BFC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436" y="1825624"/>
            <a:ext cx="5553364" cy="42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9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7C48-D98E-B04F-9A22-8920F58C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Sprint: Ground System with </a:t>
            </a:r>
            <a:r>
              <a:rPr lang="en-US" dirty="0" err="1"/>
              <a:t>SatNOGS</a:t>
            </a:r>
            <a:r>
              <a:rPr lang="en-US" dirty="0"/>
              <a:t> software</a:t>
            </a:r>
            <a:r>
              <a:rPr lang="en-US" dirty="0">
                <a:effectLst/>
              </a:rPr>
              <a:t> (Sprint 1)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427E-3C18-144E-A2D8-0126C76F9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Logan is taking over the required Technician License radio license to ensure that the team can launch the first test of long-range communication during the launch in October</a:t>
            </a:r>
          </a:p>
          <a:p>
            <a:r>
              <a:rPr lang="en-US" dirty="0">
                <a:hlinkClick r:id="rId2"/>
              </a:rPr>
              <a:t>http://www.arrl.org/ham-radio-licenses</a:t>
            </a:r>
            <a:endParaRPr lang="en-US" dirty="0"/>
          </a:p>
          <a:p>
            <a:r>
              <a:rPr lang="en-US" dirty="0"/>
              <a:t>Met and agreed to launch with Randall Owen from MSU Denver AES department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05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8DBE-69AA-8D4D-BC85-DF47D2A5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Next Sprint: Ground System with Ham radio integration </a:t>
            </a:r>
          </a:p>
        </p:txBody>
      </p:sp>
      <p:pic>
        <p:nvPicPr>
          <p:cNvPr id="19" name="Content Placeholder 18" descr="A close up of a device&#10;&#10;Description automatically generated">
            <a:extLst>
              <a:ext uri="{FF2B5EF4-FFF2-40B4-BE49-F238E27FC236}">
                <a16:creationId xmlns:a16="http://schemas.microsoft.com/office/drawing/2014/main" id="{0F66FE8C-F5B6-5347-8791-ED3D93E2F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70819" y="1570394"/>
            <a:ext cx="4683197" cy="467800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B4E2EE-540A-AE4B-8352-E5A3317D324C}"/>
              </a:ext>
            </a:extLst>
          </p:cNvPr>
          <p:cNvSpPr txBox="1"/>
          <p:nvPr/>
        </p:nvSpPr>
        <p:spPr>
          <a:xfrm>
            <a:off x="685801" y="2065867"/>
            <a:ext cx="61850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Acquired RFD900x Modem Bundle from Peter Hufford at York Space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Frequency Range:  902 - 928 MHz (USA) / 915 - 928 MHz (Australia)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Output Power: 1W (+30dBm), controllable in 1dB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software solution is an open source development called "</a:t>
            </a:r>
            <a:r>
              <a:rPr lang="en-US" sz="2800" dirty="0" err="1"/>
              <a:t>SiK</a:t>
            </a:r>
            <a:r>
              <a:rPr lang="en-US" sz="2800" dirty="0"/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482249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{0A70AE05-E2F0-1F43-9A2C-82163C3085FF}tf10001058</Template>
  <TotalTime>1526</TotalTime>
  <Words>334</Words>
  <Application>Microsoft Macintosh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Celestial</vt:lpstr>
      <vt:lpstr>CS 4360: CubeSat Presentation</vt:lpstr>
      <vt:lpstr>Previous Sprint:  Research, deliverables, roles assigned (Sprint 0)</vt:lpstr>
      <vt:lpstr>Trello</vt:lpstr>
      <vt:lpstr>Toggl</vt:lpstr>
      <vt:lpstr>Previous Sprint:  Research, deliverables, roles assigned (Sprint 0)</vt:lpstr>
      <vt:lpstr>Current Sprint: Ground System with SatNOGS software (Sprint 1) cont.</vt:lpstr>
      <vt:lpstr>Current Sprint: Ground System with SatNOGS software (Sprint 1)</vt:lpstr>
      <vt:lpstr>Current Sprint: Ground System with SatNOGS software (Sprint 1) cont.</vt:lpstr>
      <vt:lpstr>Preparing For Next Sprint: Ground System with Ham radio integration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4360: CubeSat Presentation</dc:title>
  <dc:creator>StCyr, Logan</dc:creator>
  <cp:lastModifiedBy>StCyr, Logan</cp:lastModifiedBy>
  <cp:revision>18</cp:revision>
  <dcterms:created xsi:type="dcterms:W3CDTF">2020-09-08T19:23:42Z</dcterms:created>
  <dcterms:modified xsi:type="dcterms:W3CDTF">2020-09-09T22:25:03Z</dcterms:modified>
</cp:coreProperties>
</file>